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927" r:id="rId6"/>
    <p:sldId id="928" r:id="rId7"/>
    <p:sldId id="9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F496A-794C-409B-9D1E-9DF214F19BC2}" v="27" dt="2023-10-10T13:26:57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0183" autoAdjust="0"/>
  </p:normalViewPr>
  <p:slideViewPr>
    <p:cSldViewPr snapToGrid="0">
      <p:cViewPr varScale="1">
        <p:scale>
          <a:sx n="31" d="100"/>
          <a:sy n="31" d="100"/>
        </p:scale>
        <p:origin x="2028" y="40"/>
      </p:cViewPr>
      <p:guideLst/>
    </p:cSldViewPr>
  </p:slideViewPr>
  <p:notesTextViewPr>
    <p:cViewPr>
      <p:scale>
        <a:sx n="1" d="1"/>
        <a:sy n="1" d="1"/>
      </p:scale>
      <p:origin x="0" y="-46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F3D7-6B0F-4EC8-8BF2-55AA7B0C26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35B14-338F-47C7-B3BE-7A63843A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search/tree-1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search/tree-1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search/tree-1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search/tree-1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images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5B14-338F-47C7-B3BE-7A63843A28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</a:t>
            </a:r>
          </a:p>
          <a:p>
            <a:r>
              <a:rPr lang="en-GB" dirty="0"/>
              <a:t>Triangle: made on </a:t>
            </a:r>
            <a:r>
              <a:rPr lang="en-GB" dirty="0" err="1"/>
              <a:t>powerpoint</a:t>
            </a:r>
            <a:endParaRPr lang="en-GB" dirty="0"/>
          </a:p>
          <a:p>
            <a:r>
              <a:rPr lang="en-GB" dirty="0"/>
              <a:t>Man walking: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r>
              <a:rPr lang="en-GB" b="0" dirty="0"/>
              <a:t>Door: made on </a:t>
            </a:r>
            <a:r>
              <a:rPr lang="en-GB" b="0" dirty="0" err="1"/>
              <a:t>powerpoint</a:t>
            </a:r>
            <a:endParaRPr lang="en-GB" b="0" dirty="0"/>
          </a:p>
          <a:p>
            <a:endParaRPr lang="en-GB" b="1" dirty="0"/>
          </a:p>
          <a:p>
            <a:r>
              <a:rPr lang="en-US" b="0" dirty="0"/>
              <a:t>2: </a:t>
            </a:r>
            <a:br>
              <a:rPr lang="en-US" b="0" dirty="0"/>
            </a:br>
            <a:r>
              <a:rPr lang="en-US" b="0" dirty="0"/>
              <a:t>All figures (sat down, fire and police): Shutterstock</a:t>
            </a:r>
          </a:p>
          <a:p>
            <a:r>
              <a:rPr lang="en-US" b="0" dirty="0"/>
              <a:t>Thought-bubble: </a:t>
            </a:r>
            <a:r>
              <a:rPr lang="en-US" b="0" dirty="0" err="1"/>
              <a:t>Powerpoint</a:t>
            </a:r>
            <a:endParaRPr lang="en-US" b="0" dirty="0"/>
          </a:p>
          <a:p>
            <a:r>
              <a:rPr lang="en-US" b="0" dirty="0"/>
              <a:t>Clock: made on </a:t>
            </a:r>
            <a:r>
              <a:rPr lang="en-US" b="0" dirty="0" err="1"/>
              <a:t>Powerpoint</a:t>
            </a:r>
            <a:r>
              <a:rPr lang="en-US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3: </a:t>
            </a:r>
          </a:p>
          <a:p>
            <a:r>
              <a:rPr lang="en-GB" b="0" dirty="0"/>
              <a:t>Man: Shutterstock and edited </a:t>
            </a:r>
          </a:p>
          <a:p>
            <a:r>
              <a:rPr lang="en-GB" b="0" dirty="0"/>
              <a:t>Red circles: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4: </a:t>
            </a:r>
          </a:p>
          <a:p>
            <a:r>
              <a:rPr lang="en-GB" b="0" dirty="0"/>
              <a:t>Bin: made by me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</a:t>
            </a:r>
            <a:r>
              <a:rPr lang="en-GB" b="0" dirty="0" err="1"/>
              <a:t>shutterstock</a:t>
            </a:r>
            <a:r>
              <a:rPr lang="en-GB" b="0" dirty="0"/>
              <a:t> and edited </a:t>
            </a:r>
          </a:p>
          <a:p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5:</a:t>
            </a:r>
          </a:p>
          <a:p>
            <a:r>
              <a:rPr lang="en-GB" dirty="0"/>
              <a:t>Bin: made on </a:t>
            </a:r>
            <a:r>
              <a:rPr lang="en-GB" dirty="0" err="1"/>
              <a:t>powerpoint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Papertowel</a:t>
            </a:r>
            <a:r>
              <a:rPr lang="en-GB" dirty="0"/>
              <a:t>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Paper: </a:t>
            </a:r>
            <a:r>
              <a:rPr lang="en-GB" b="0" dirty="0"/>
              <a:t>https://thenounproject.com/icon/crumpled-paper-1103876/ - free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6:</a:t>
            </a:r>
          </a:p>
          <a:p>
            <a:r>
              <a:rPr lang="en-GB" b="0" dirty="0"/>
              <a:t>Fireman + van: Shutterstock</a:t>
            </a:r>
          </a:p>
          <a:p>
            <a:r>
              <a:rPr lang="en-GB" b="0" dirty="0"/>
              <a:t>Shower: made in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Bin: made by me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Man: Shutterstock and edited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5B14-338F-47C7-B3BE-7A63843A28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</a:t>
            </a:r>
          </a:p>
          <a:p>
            <a:r>
              <a:rPr lang="en-GB" dirty="0"/>
              <a:t>Triangle: made on PowerPoint</a:t>
            </a:r>
          </a:p>
          <a:p>
            <a:r>
              <a:rPr lang="en-GB" dirty="0"/>
              <a:t>Man walking: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r>
              <a:rPr lang="en-GB" b="0" dirty="0"/>
              <a:t>Door: made on PowerPoint</a:t>
            </a:r>
          </a:p>
          <a:p>
            <a:endParaRPr lang="en-GB" b="1" dirty="0"/>
          </a:p>
          <a:p>
            <a:r>
              <a:rPr lang="en-US" b="0" dirty="0"/>
              <a:t>2: </a:t>
            </a:r>
          </a:p>
          <a:p>
            <a:r>
              <a:rPr lang="en-GB" b="0" dirty="0"/>
              <a:t>Man: Shutterstock and edited </a:t>
            </a:r>
          </a:p>
          <a:p>
            <a:r>
              <a:rPr lang="en-GB" b="0" dirty="0"/>
              <a:t>Red circles: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3: </a:t>
            </a:r>
          </a:p>
          <a:p>
            <a:r>
              <a:rPr lang="en-GB" b="0" dirty="0"/>
              <a:t>Bin: made by me PowerPoint</a:t>
            </a:r>
          </a:p>
          <a:p>
            <a:r>
              <a:rPr lang="en-GB" b="0" dirty="0"/>
              <a:t>Man: </a:t>
            </a:r>
            <a:r>
              <a:rPr lang="en-GB" b="0" dirty="0" err="1"/>
              <a:t>shutterstock</a:t>
            </a:r>
            <a:r>
              <a:rPr lang="en-GB" b="0" dirty="0"/>
              <a:t> and edited </a:t>
            </a:r>
          </a:p>
          <a:p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4:</a:t>
            </a:r>
          </a:p>
          <a:p>
            <a:r>
              <a:rPr lang="en-GB" dirty="0"/>
              <a:t>Bin: made on </a:t>
            </a:r>
            <a:r>
              <a:rPr lang="en-GB" dirty="0" err="1"/>
              <a:t>powerpoint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Papertowel</a:t>
            </a:r>
            <a:r>
              <a:rPr lang="en-GB" dirty="0"/>
              <a:t>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Paper: </a:t>
            </a:r>
            <a:r>
              <a:rPr lang="en-GB" b="0" dirty="0"/>
              <a:t>https://thenounproject.com/icon/crumpled-paper-1103876/ - free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5:</a:t>
            </a:r>
          </a:p>
          <a:p>
            <a:r>
              <a:rPr lang="en-GB" b="0" dirty="0"/>
              <a:t>Fireman + van: Shutterstock</a:t>
            </a:r>
          </a:p>
          <a:p>
            <a:r>
              <a:rPr lang="en-GB" b="0" dirty="0"/>
              <a:t>Shower: made in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6: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Bin: made by me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Man: Shutterstock and edited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5B14-338F-47C7-B3BE-7A63843A2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</a:t>
            </a:r>
          </a:p>
          <a:p>
            <a:r>
              <a:rPr lang="en-GB" dirty="0"/>
              <a:t>Triangle: made on </a:t>
            </a:r>
            <a:r>
              <a:rPr lang="en-GB" dirty="0" err="1"/>
              <a:t>powerpoint</a:t>
            </a:r>
            <a:endParaRPr lang="en-GB" dirty="0"/>
          </a:p>
          <a:p>
            <a:r>
              <a:rPr lang="en-GB" dirty="0"/>
              <a:t>Man walking: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r>
              <a:rPr lang="en-GB" b="0" dirty="0"/>
              <a:t>Door: made on </a:t>
            </a:r>
            <a:r>
              <a:rPr lang="en-GB" b="0" dirty="0" err="1"/>
              <a:t>powerpoint</a:t>
            </a:r>
            <a:endParaRPr lang="en-GB" b="0" dirty="0"/>
          </a:p>
          <a:p>
            <a:endParaRPr lang="en-GB" b="1" dirty="0"/>
          </a:p>
          <a:p>
            <a:r>
              <a:rPr lang="en-US" b="0" dirty="0"/>
              <a:t>2: </a:t>
            </a:r>
            <a:br>
              <a:rPr lang="en-US" b="0" dirty="0"/>
            </a:br>
            <a:r>
              <a:rPr lang="en-US" b="0" dirty="0"/>
              <a:t>All figures (sat down, fire and police): Shutterstock</a:t>
            </a:r>
          </a:p>
          <a:p>
            <a:r>
              <a:rPr lang="en-US" b="0" dirty="0"/>
              <a:t>Thought-bubble: </a:t>
            </a:r>
            <a:r>
              <a:rPr lang="en-US" b="0" dirty="0" err="1"/>
              <a:t>Powerpoint</a:t>
            </a:r>
            <a:endParaRPr lang="en-US" b="0" dirty="0"/>
          </a:p>
          <a:p>
            <a:r>
              <a:rPr lang="en-US" b="0" dirty="0"/>
              <a:t>Clock: made on </a:t>
            </a:r>
            <a:r>
              <a:rPr lang="en-US" b="0" dirty="0" err="1"/>
              <a:t>Powerpoint</a:t>
            </a:r>
            <a:r>
              <a:rPr lang="en-US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3: </a:t>
            </a:r>
          </a:p>
          <a:p>
            <a:r>
              <a:rPr lang="en-GB" b="0" dirty="0"/>
              <a:t>Man: Shutterstock and edited </a:t>
            </a:r>
          </a:p>
          <a:p>
            <a:r>
              <a:rPr lang="en-GB" b="0" dirty="0"/>
              <a:t>Red circles: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4: </a:t>
            </a:r>
          </a:p>
          <a:p>
            <a:r>
              <a:rPr lang="en-GB" b="0" dirty="0"/>
              <a:t>Bin: made by me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</a:t>
            </a:r>
            <a:r>
              <a:rPr lang="en-GB" b="0" dirty="0" err="1"/>
              <a:t>shutterstock</a:t>
            </a:r>
            <a:r>
              <a:rPr lang="en-GB" b="0" dirty="0"/>
              <a:t> and edited </a:t>
            </a:r>
          </a:p>
          <a:p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5:</a:t>
            </a:r>
          </a:p>
          <a:p>
            <a:r>
              <a:rPr lang="en-GB" dirty="0"/>
              <a:t>Bin: made on </a:t>
            </a:r>
            <a:r>
              <a:rPr lang="en-GB" dirty="0" err="1"/>
              <a:t>powerpoint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Papertowel</a:t>
            </a:r>
            <a:r>
              <a:rPr lang="en-GB" dirty="0"/>
              <a:t>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Paper: </a:t>
            </a:r>
            <a:r>
              <a:rPr lang="en-GB" b="0" dirty="0"/>
              <a:t>https://thenounproject.com/icon/crumpled-paper-1103876/ - free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6:</a:t>
            </a:r>
          </a:p>
          <a:p>
            <a:r>
              <a:rPr lang="en-GB" b="0" dirty="0"/>
              <a:t>Fireman + van: Shutterstock</a:t>
            </a:r>
          </a:p>
          <a:p>
            <a:r>
              <a:rPr lang="en-GB" b="0" dirty="0"/>
              <a:t>Shower: made in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Bin: Made on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Man: Shutterstock and edited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endParaRPr lang="en-US" dirty="0"/>
          </a:p>
          <a:p>
            <a:r>
              <a:rPr lang="en-US" dirty="0"/>
              <a:t>8:</a:t>
            </a:r>
          </a:p>
          <a:p>
            <a:r>
              <a:rPr lang="en-US" dirty="0"/>
              <a:t>Men: Shutterstock</a:t>
            </a:r>
          </a:p>
          <a:p>
            <a:r>
              <a:rPr lang="en-US" dirty="0"/>
              <a:t>Triangle: Made on </a:t>
            </a:r>
            <a:r>
              <a:rPr lang="en-US" dirty="0" err="1"/>
              <a:t>Powerpoint</a:t>
            </a:r>
            <a:endParaRPr lang="en-US" dirty="0"/>
          </a:p>
          <a:p>
            <a:r>
              <a:rPr lang="en-US" dirty="0"/>
              <a:t>Tree: </a:t>
            </a:r>
            <a:r>
              <a:rPr lang="en-US" dirty="0">
                <a:hlinkClick r:id="rId3"/>
              </a:rPr>
              <a:t>tree (1687 images) - Free SVG Image &amp; Icon. | SVG Silh</a:t>
            </a:r>
            <a:r>
              <a:rPr lang="en-US" dirty="0"/>
              <a:t> </a:t>
            </a:r>
            <a:r>
              <a:rPr lang="en-US" b="1" dirty="0"/>
              <a:t>Free to use</a:t>
            </a:r>
            <a:endParaRPr lang="en-US" dirty="0"/>
          </a:p>
          <a:p>
            <a:r>
              <a:rPr lang="en-US" dirty="0"/>
              <a:t>Clothes on floor: Created and edited on </a:t>
            </a:r>
            <a:r>
              <a:rPr lang="en-US" dirty="0" err="1"/>
              <a:t>Powerpoint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5B14-338F-47C7-B3BE-7A63843A28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</a:t>
            </a:r>
          </a:p>
          <a:p>
            <a:r>
              <a:rPr lang="en-GB" dirty="0"/>
              <a:t>Triangle: made on </a:t>
            </a:r>
            <a:r>
              <a:rPr lang="en-GB" dirty="0" err="1"/>
              <a:t>powerpoint</a:t>
            </a:r>
            <a:endParaRPr lang="en-GB" dirty="0"/>
          </a:p>
          <a:p>
            <a:r>
              <a:rPr lang="en-GB" dirty="0"/>
              <a:t>Man walking: Shutterstock </a:t>
            </a:r>
          </a:p>
          <a:p>
            <a:r>
              <a:rPr lang="en-GB" dirty="0"/>
              <a:t>Man with stick/wheelchair/child: Shutterstock? All sent over by Laura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r>
              <a:rPr lang="en-GB" b="0" dirty="0"/>
              <a:t>Door: made on </a:t>
            </a:r>
            <a:r>
              <a:rPr lang="en-GB" b="0" dirty="0" err="1"/>
              <a:t>powerpoint</a:t>
            </a:r>
            <a:endParaRPr lang="en-GB" b="0" dirty="0"/>
          </a:p>
          <a:p>
            <a:endParaRPr lang="en-GB" b="1" dirty="0"/>
          </a:p>
          <a:p>
            <a:r>
              <a:rPr lang="en-GB" b="0" dirty="0"/>
              <a:t>2:</a:t>
            </a:r>
          </a:p>
          <a:p>
            <a:r>
              <a:rPr lang="en-GB" dirty="0"/>
              <a:t>Bin: made on </a:t>
            </a:r>
            <a:r>
              <a:rPr lang="en-GB" dirty="0" err="1"/>
              <a:t>powerpoint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Paper towel: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Paper: </a:t>
            </a:r>
            <a:r>
              <a:rPr lang="en-GB" b="0" dirty="0"/>
              <a:t>https://thenounproject.com/icon/crumpled-paper-1103876/ - free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endParaRPr lang="en-GB" b="1" dirty="0"/>
          </a:p>
          <a:p>
            <a:r>
              <a:rPr lang="en-GB" b="0" dirty="0"/>
              <a:t>3: </a:t>
            </a:r>
          </a:p>
          <a:p>
            <a:r>
              <a:rPr lang="en-GB" b="0" dirty="0"/>
              <a:t>Man: Shutterstock and edited</a:t>
            </a:r>
          </a:p>
          <a:p>
            <a:r>
              <a:rPr lang="en-GB" b="0" dirty="0"/>
              <a:t>Warning sign: made on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Tree: </a:t>
            </a:r>
            <a:r>
              <a:rPr lang="en-US" dirty="0">
                <a:hlinkClick r:id="rId3"/>
              </a:rPr>
              <a:t>tree (1687 images) - Free SVG Image &amp; Icon. | SVG Silh</a:t>
            </a:r>
            <a:r>
              <a:rPr lang="en-US" dirty="0"/>
              <a:t> </a:t>
            </a:r>
            <a:r>
              <a:rPr lang="en-US" b="1" dirty="0"/>
              <a:t>Free to use</a:t>
            </a:r>
            <a:endParaRPr lang="en-GB" b="0" dirty="0"/>
          </a:p>
          <a:p>
            <a:r>
              <a:rPr lang="en-GB" b="0" dirty="0" err="1"/>
              <a:t>Tshirt</a:t>
            </a:r>
            <a:r>
              <a:rPr lang="en-GB" b="0" dirty="0"/>
              <a:t>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r>
              <a:rPr lang="en-GB" b="0" dirty="0"/>
              <a:t>Trousers: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r>
              <a:rPr lang="en-GB" b="0" dirty="0"/>
              <a:t>4: </a:t>
            </a:r>
          </a:p>
          <a:p>
            <a:r>
              <a:rPr lang="en-GB" b="0" dirty="0"/>
              <a:t>All groups of people: Shutterstock</a:t>
            </a:r>
          </a:p>
          <a:p>
            <a:r>
              <a:rPr lang="en-GB" b="0" dirty="0"/>
              <a:t>Icons in thought bubbles all from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5:</a:t>
            </a:r>
            <a:endParaRPr lang="en-US" b="0" dirty="0"/>
          </a:p>
          <a:p>
            <a:r>
              <a:rPr lang="en-GB" b="0" dirty="0"/>
              <a:t>Man: Shutterstock and edited </a:t>
            </a:r>
          </a:p>
          <a:p>
            <a:r>
              <a:rPr lang="en-GB" b="0" dirty="0"/>
              <a:t>Red circles: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6: </a:t>
            </a:r>
          </a:p>
          <a:p>
            <a:r>
              <a:rPr lang="en-GB" b="0" dirty="0"/>
              <a:t>Bin: made by me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</a:t>
            </a:r>
            <a:r>
              <a:rPr lang="en-GB" b="0" dirty="0" err="1"/>
              <a:t>shutterstock</a:t>
            </a:r>
            <a:r>
              <a:rPr lang="en-GB" b="0" dirty="0"/>
              <a:t> and edited </a:t>
            </a:r>
          </a:p>
          <a:p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Red circle: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Hand: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Tree: </a:t>
            </a:r>
            <a:r>
              <a:rPr lang="en-US" dirty="0">
                <a:hlinkClick r:id="rId3"/>
              </a:rPr>
              <a:t>tree (1687 images) - Free SVG Image &amp; Icon. | SVG Silh</a:t>
            </a:r>
            <a:r>
              <a:rPr lang="en-US" dirty="0"/>
              <a:t> </a:t>
            </a:r>
            <a:r>
              <a:rPr lang="en-US" b="1" dirty="0"/>
              <a:t>Free to use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Tshirt</a:t>
            </a:r>
            <a:r>
              <a:rPr lang="en-GB" b="0" dirty="0"/>
              <a:t>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Trousers: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8:</a:t>
            </a:r>
          </a:p>
          <a:p>
            <a:r>
              <a:rPr lang="en-GB" b="0" dirty="0"/>
              <a:t>Fireman + van: Shutterstock</a:t>
            </a:r>
          </a:p>
          <a:p>
            <a:r>
              <a:rPr lang="en-GB" b="0" dirty="0"/>
              <a:t>Shower: made in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Bin: Made on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Man: Shutterstock and edited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https://support.shutterstock.com/s/article/Can-I-use-Images-on-my-website?language=en_US#:~:text=Article-,Yes!,is%20less%20than%20%2410%2C000%20USD. </a:t>
            </a:r>
            <a:r>
              <a:rPr lang="en-GB" b="1" dirty="0"/>
              <a:t>Free for personal 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5B14-338F-47C7-B3BE-7A63843A28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</a:t>
            </a:r>
          </a:p>
          <a:p>
            <a:r>
              <a:rPr lang="en-GB" dirty="0"/>
              <a:t>Triangle: made on </a:t>
            </a:r>
            <a:r>
              <a:rPr lang="en-GB" dirty="0" err="1"/>
              <a:t>powerpoint</a:t>
            </a:r>
            <a:endParaRPr lang="en-GB" dirty="0"/>
          </a:p>
          <a:p>
            <a:r>
              <a:rPr lang="en-GB" dirty="0"/>
              <a:t>Man walking: Shutterstock </a:t>
            </a:r>
          </a:p>
          <a:p>
            <a:r>
              <a:rPr lang="en-GB" dirty="0"/>
              <a:t>Man with stick/wheelchair/child: Shutterstock? All sent over by Laura</a:t>
            </a:r>
          </a:p>
          <a:p>
            <a:r>
              <a:rPr lang="en-GB" dirty="0"/>
              <a:t>Paint splodge: Created and edited on </a:t>
            </a:r>
            <a:r>
              <a:rPr lang="en-GB" dirty="0" err="1"/>
              <a:t>powerpoint</a:t>
            </a:r>
            <a:endParaRPr lang="en-GB" b="1" dirty="0"/>
          </a:p>
          <a:p>
            <a:r>
              <a:rPr lang="en-GB" b="0" dirty="0"/>
              <a:t>Door: made on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Pregnant woman: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endParaRPr lang="en-GB" b="0" dirty="0"/>
          </a:p>
          <a:p>
            <a:r>
              <a:rPr lang="en-GB" b="0" dirty="0"/>
              <a:t>2:</a:t>
            </a:r>
            <a:endParaRPr lang="en-US" b="0" dirty="0"/>
          </a:p>
          <a:p>
            <a:r>
              <a:rPr lang="en-GB" b="0" dirty="0"/>
              <a:t>Man: Shutterstock and edited </a:t>
            </a:r>
          </a:p>
          <a:p>
            <a:r>
              <a:rPr lang="en-GB" b="0" dirty="0"/>
              <a:t>Red circles: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0" dirty="0"/>
          </a:p>
          <a:p>
            <a:r>
              <a:rPr lang="en-GB" b="0" dirty="0"/>
              <a:t>3: </a:t>
            </a:r>
          </a:p>
          <a:p>
            <a:r>
              <a:rPr lang="en-GB" b="0" dirty="0"/>
              <a:t>Bin: made by me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</a:t>
            </a:r>
            <a:r>
              <a:rPr lang="en-GB" b="0" dirty="0" err="1"/>
              <a:t>shutterstock</a:t>
            </a:r>
            <a:r>
              <a:rPr lang="en-GB" b="0" dirty="0"/>
              <a:t> and edited </a:t>
            </a:r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Red circle: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Hand: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Tree: </a:t>
            </a:r>
            <a:r>
              <a:rPr lang="en-US" dirty="0">
                <a:hlinkClick r:id="rId3"/>
              </a:rPr>
              <a:t>tree (1687 images) - Free SVG Image &amp; Icon. | SVG Silh</a:t>
            </a:r>
            <a:r>
              <a:rPr lang="en-US" dirty="0"/>
              <a:t> </a:t>
            </a:r>
            <a:r>
              <a:rPr lang="en-US" b="1" dirty="0"/>
              <a:t>Free to use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Tshirt</a:t>
            </a:r>
            <a:r>
              <a:rPr lang="en-GB" b="0" dirty="0"/>
              <a:t>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Trousers: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Bench: </a:t>
            </a:r>
            <a:r>
              <a:rPr lang="en-GB" b="0" dirty="0" err="1"/>
              <a:t>Shuttershock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0" dirty="0"/>
          </a:p>
          <a:p>
            <a:r>
              <a:rPr lang="en-GB" b="0" dirty="0"/>
              <a:t>5: </a:t>
            </a:r>
          </a:p>
          <a:p>
            <a:r>
              <a:rPr lang="en-GB" b="0" dirty="0"/>
              <a:t>Man: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r>
              <a:rPr lang="en-GB" b="0" dirty="0"/>
              <a:t>Woman: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r>
              <a:rPr lang="en-GB" b="0" dirty="0"/>
              <a:t>Arrow: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1" dirty="0"/>
          </a:p>
          <a:p>
            <a:r>
              <a:rPr lang="en-GB" b="0" dirty="0"/>
              <a:t>6:</a:t>
            </a:r>
          </a:p>
          <a:p>
            <a:r>
              <a:rPr lang="en-GB" b="0" dirty="0"/>
              <a:t>Fireman + van: Shutterstock</a:t>
            </a:r>
          </a:p>
          <a:p>
            <a:r>
              <a:rPr lang="en-GB" b="0" dirty="0"/>
              <a:t>Shower: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Shutterstock and edited</a:t>
            </a:r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0" dirty="0"/>
          </a:p>
          <a:p>
            <a:r>
              <a:rPr lang="en-GB" b="0" dirty="0"/>
              <a:t>7:</a:t>
            </a:r>
          </a:p>
          <a:p>
            <a:r>
              <a:rPr lang="en-GB" dirty="0"/>
              <a:t>Bin: made on </a:t>
            </a:r>
            <a:r>
              <a:rPr lang="en-GB" dirty="0" err="1"/>
              <a:t>powerpoint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Papertowel</a:t>
            </a:r>
            <a:r>
              <a:rPr lang="en-GB" dirty="0"/>
              <a:t>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Paper: </a:t>
            </a:r>
            <a:r>
              <a:rPr lang="en-GB" b="0" dirty="0"/>
              <a:t>https://thenounproject.com/icon/crumpled-paper-1103876/ - free to use</a:t>
            </a:r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8: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Car: https://en.wikivoyage.org/wiki/File:Car_icon_alone.png – free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 + policeman: Shutterstock + edited also sent by Laura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Megaphone: </a:t>
            </a:r>
            <a:r>
              <a:rPr lang="en-GB" b="0" dirty="0" err="1"/>
              <a:t>powerpoint</a:t>
            </a:r>
            <a:r>
              <a:rPr lang="en-GB" b="0" dirty="0"/>
              <a:t> icon and edited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Bin: Made on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Man: Shutterstock and edited</a:t>
            </a:r>
            <a:endParaRPr lang="en-GB" b="1" dirty="0"/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5B14-338F-47C7-B3BE-7A63843A28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</a:t>
            </a:r>
          </a:p>
          <a:p>
            <a:r>
              <a:rPr lang="en-GB" dirty="0"/>
              <a:t>Triangle: made on </a:t>
            </a:r>
            <a:r>
              <a:rPr lang="en-GB" dirty="0" err="1"/>
              <a:t>powerpoint</a:t>
            </a:r>
            <a:endParaRPr lang="en-GB" dirty="0"/>
          </a:p>
          <a:p>
            <a:r>
              <a:rPr lang="en-GB" dirty="0"/>
              <a:t>Man walking: Shutterstock </a:t>
            </a:r>
          </a:p>
          <a:p>
            <a:r>
              <a:rPr lang="en-GB" dirty="0"/>
              <a:t>Man with stick/wheelchair/child: Shutterstock? All sent over by Laura</a:t>
            </a:r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r>
              <a:rPr lang="en-GB" b="0" dirty="0"/>
              <a:t>Door: made on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Pregnant woman: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endParaRPr lang="en-GB" b="0" dirty="0"/>
          </a:p>
          <a:p>
            <a:r>
              <a:rPr lang="en-GB" b="0" dirty="0"/>
              <a:t>2:</a:t>
            </a:r>
            <a:endParaRPr lang="en-US" b="0" dirty="0"/>
          </a:p>
          <a:p>
            <a:r>
              <a:rPr lang="en-GB" b="0" dirty="0"/>
              <a:t>Man: Shutterstock and edited </a:t>
            </a:r>
          </a:p>
          <a:p>
            <a:r>
              <a:rPr lang="en-GB" b="0" dirty="0"/>
              <a:t>Red circles: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0" dirty="0"/>
          </a:p>
          <a:p>
            <a:r>
              <a:rPr lang="en-GB" b="0" dirty="0"/>
              <a:t>3: </a:t>
            </a:r>
          </a:p>
          <a:p>
            <a:r>
              <a:rPr lang="en-GB" b="0" dirty="0"/>
              <a:t>Bin: made by me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</a:t>
            </a:r>
            <a:r>
              <a:rPr lang="en-GB" b="0" dirty="0" err="1"/>
              <a:t>shutterstock</a:t>
            </a:r>
            <a:r>
              <a:rPr lang="en-GB" b="0" dirty="0"/>
              <a:t> and edited </a:t>
            </a:r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Red circle: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Hand: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Tree: </a:t>
            </a:r>
            <a:r>
              <a:rPr lang="en-US" dirty="0">
                <a:hlinkClick r:id="rId3"/>
              </a:rPr>
              <a:t>tree (1687 images) - Free SVG Image &amp; Icon. | SVG Silh</a:t>
            </a:r>
            <a:r>
              <a:rPr lang="en-US" dirty="0"/>
              <a:t> </a:t>
            </a:r>
            <a:r>
              <a:rPr lang="en-US" b="1" dirty="0"/>
              <a:t>Free to use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Tshirt</a:t>
            </a:r>
            <a:r>
              <a:rPr lang="en-GB" b="0" dirty="0"/>
              <a:t>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Trousers: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Bench: </a:t>
            </a:r>
            <a:r>
              <a:rPr lang="en-GB" b="0" dirty="0" err="1"/>
              <a:t>Shuttershock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0" dirty="0"/>
          </a:p>
          <a:p>
            <a:r>
              <a:rPr lang="en-GB" b="0" dirty="0"/>
              <a:t>5: </a:t>
            </a:r>
          </a:p>
          <a:p>
            <a:r>
              <a:rPr lang="en-GB" b="0" dirty="0"/>
              <a:t>Man: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r>
              <a:rPr lang="en-GB" b="0" dirty="0"/>
              <a:t>Woman: </a:t>
            </a:r>
            <a:r>
              <a:rPr lang="en-GB" b="0" dirty="0" err="1"/>
              <a:t>Powerpoint</a:t>
            </a:r>
            <a:r>
              <a:rPr lang="en-GB" b="0" dirty="0"/>
              <a:t> icon</a:t>
            </a:r>
          </a:p>
          <a:p>
            <a:r>
              <a:rPr lang="en-GB" b="0" dirty="0"/>
              <a:t>Arrow: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GB" b="1" dirty="0"/>
          </a:p>
          <a:p>
            <a:r>
              <a:rPr lang="en-GB" b="0" dirty="0"/>
              <a:t>6:</a:t>
            </a:r>
          </a:p>
          <a:p>
            <a:r>
              <a:rPr lang="en-GB" b="0" dirty="0"/>
              <a:t>Fireman + van: Shutterstock</a:t>
            </a:r>
          </a:p>
          <a:p>
            <a:r>
              <a:rPr lang="en-GB" b="0" dirty="0"/>
              <a:t>Shower: </a:t>
            </a:r>
            <a:r>
              <a:rPr lang="en-GB" b="0" dirty="0" err="1"/>
              <a:t>Powerpoint</a:t>
            </a:r>
            <a:endParaRPr lang="en-GB" b="0" dirty="0"/>
          </a:p>
          <a:p>
            <a:r>
              <a:rPr lang="en-GB" b="0" dirty="0"/>
              <a:t>Man: Shutterstock and edited</a:t>
            </a:r>
          </a:p>
          <a:p>
            <a:r>
              <a:rPr lang="en-GB" dirty="0"/>
              <a:t>Paint splodge: Meg</a:t>
            </a:r>
            <a:endParaRPr lang="en-GB" b="1" dirty="0"/>
          </a:p>
          <a:p>
            <a:endParaRPr lang="en-GB" b="0" dirty="0"/>
          </a:p>
          <a:p>
            <a:r>
              <a:rPr lang="en-GB" b="0" dirty="0"/>
              <a:t>7:</a:t>
            </a:r>
          </a:p>
          <a:p>
            <a:r>
              <a:rPr lang="en-GB" dirty="0"/>
              <a:t>Bin: made on </a:t>
            </a:r>
            <a:r>
              <a:rPr lang="en-GB" dirty="0" err="1"/>
              <a:t>powerpoint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Papertowel</a:t>
            </a:r>
            <a:r>
              <a:rPr lang="en-GB" dirty="0"/>
              <a:t>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Man: Shutterstock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Paper: </a:t>
            </a:r>
            <a:r>
              <a:rPr lang="en-GB" b="0" dirty="0"/>
              <a:t>https://thenounproject.com/icon/crumpled-paper-1103876/ - free to use</a:t>
            </a:r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8: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Car: https://en.wikivoyage.org/wiki/File:Car_icon_alone.png – free to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 + policeman: Shutterstock + edited also sent by Laura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Megaphone: </a:t>
            </a:r>
            <a:r>
              <a:rPr lang="en-GB" b="0" dirty="0" err="1"/>
              <a:t>powerpoint</a:t>
            </a:r>
            <a:r>
              <a:rPr lang="en-GB" b="0" dirty="0"/>
              <a:t> icon and edited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Fireman: Shutterstock and edited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Bin: Made on </a:t>
            </a:r>
            <a:r>
              <a:rPr lang="en-GB" b="0" dirty="0" err="1"/>
              <a:t>powerpoint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Man: Shutterstock and edited</a:t>
            </a:r>
            <a:endParaRPr lang="en-GB" b="1" dirty="0"/>
          </a:p>
          <a:p>
            <a:r>
              <a:rPr lang="en-GB" dirty="0"/>
              <a:t>Paint splodge: </a:t>
            </a:r>
            <a:r>
              <a:rPr lang="en-GB" dirty="0" err="1"/>
              <a:t>Powerpoint</a:t>
            </a:r>
            <a:endParaRPr lang="en-GB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35B14-338F-47C7-B3BE-7A63843A28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E368-E948-4DA4-2D13-3B559C10A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FECBE-AD0A-B0F1-1D43-1A5FA0890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8FC3-299A-089C-0C3B-DAE4DCAF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94890-9FF3-CCC0-5AF1-3D545CEC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A6F7-888C-EB44-E0C7-4DC7F058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651-557F-459E-5979-8C023E0F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DFA65-1456-AB80-BD25-19912BD0A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D826-8D47-B0B3-1A1E-13C30678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ABA9C-9EE5-BAA4-CB92-C8D0C1CC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09DF4-3148-AC70-AD2C-87A6C752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2E2FB-BBAA-C874-E7C6-8E840EECC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526E1-F4AE-DD33-7FA0-A4954A7E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F6A6-C22C-0046-0288-D9722799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2CF3-33D7-3399-1884-24F0D93A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4504-97EE-D97D-E077-7947BBA6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2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65BF0AA-D469-441E-9CF4-B2019C1D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5" y="1825625"/>
            <a:ext cx="10773526" cy="4351338"/>
          </a:xfrm>
        </p:spPr>
        <p:txBody>
          <a:bodyPr/>
          <a:lstStyle>
            <a:lvl1pPr>
              <a:buClr>
                <a:srgbClr val="00A19A"/>
              </a:buClr>
              <a:defRPr/>
            </a:lvl1pPr>
            <a:lvl2pPr>
              <a:buClr>
                <a:srgbClr val="00A19A"/>
              </a:buClr>
              <a:defRPr/>
            </a:lvl2pPr>
            <a:lvl3pPr>
              <a:buClr>
                <a:srgbClr val="00A19A"/>
              </a:buClr>
              <a:defRPr/>
            </a:lvl3pPr>
            <a:lvl4pPr>
              <a:buClr>
                <a:srgbClr val="00A19A"/>
              </a:buClr>
              <a:defRPr/>
            </a:lvl4pPr>
            <a:lvl5pPr>
              <a:buClr>
                <a:srgbClr val="00A19A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222B546-10B0-46BE-B34A-EF60249F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945" y="6356350"/>
            <a:ext cx="923543" cy="365125"/>
          </a:xfrm>
        </p:spPr>
        <p:txBody>
          <a:bodyPr/>
          <a:lstStyle/>
          <a:p>
            <a:fld id="{5D6ACD76-1DFD-4E19-AAF7-95F58D9FE3BD}" type="datetime1">
              <a:rPr lang="fr-FR" smtClean="0"/>
              <a:t>11/10/2023</a:t>
            </a:fld>
            <a:endParaRPr lang="fr-FR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A55A340F-87CB-4C15-AF25-28A543FD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3159" y="6356350"/>
            <a:ext cx="903353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535B6B1-F811-4185-A2AF-CF1A9836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1360" y="6356350"/>
            <a:ext cx="472440" cy="365125"/>
          </a:xfrm>
        </p:spPr>
        <p:txBody>
          <a:bodyPr/>
          <a:lstStyle/>
          <a:p>
            <a:fld id="{17162B98-EAA6-48E5-86B4-4CC6794EDF15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9A2A6D5-F5A3-43CF-9F58-5F44685A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5" y="173102"/>
            <a:ext cx="9141264" cy="132556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15" name="Connecteur droit 18">
            <a:extLst>
              <a:ext uri="{FF2B5EF4-FFF2-40B4-BE49-F238E27FC236}">
                <a16:creationId xmlns:a16="http://schemas.microsoft.com/office/drawing/2014/main" id="{849EAE2C-A21A-4CC1-8C86-8AFF2CDA5EC3}"/>
              </a:ext>
            </a:extLst>
          </p:cNvPr>
          <p:cNvCxnSpPr>
            <a:cxnSpLocks/>
          </p:cNvCxnSpPr>
          <p:nvPr userDrawn="1"/>
        </p:nvCxnSpPr>
        <p:spPr>
          <a:xfrm>
            <a:off x="0" y="1553528"/>
            <a:ext cx="12192000" cy="0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5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A901-494B-A39F-E0DB-DE3D4FEA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616E-4A06-E843-50F7-FDC2AD22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8E79-BEE1-E02A-8054-FA39873F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2D605-1728-3214-6887-379BE69C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0FC8B-6E41-0293-F22C-C0EDFFAB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2486-B1AF-CC7C-1625-A3C8BD50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A9FB3-D0C7-9798-1CFA-3567496FE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E7AD-88CB-33B6-6376-E6E418B9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F66CC-A37A-F254-6F4B-150AAB3F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168FA-63B0-4360-B9A0-5FF3B8E1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7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8A50-1A60-7F43-BB1D-FC3069C4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97E4-DCF1-7E82-B51A-93C8D299D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900FD-3551-E8C6-C4F5-EAB90E2C1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389AB-1982-B8AE-B8E0-15F31FFC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3089E-39E3-C46F-A530-89F9704B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82E3-A16F-B603-82C6-E040476E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5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9BF3-C585-0C08-BE5B-7C8780B7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51C8C-0106-A73A-7F78-6B5C43B15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0F5AC-B008-8C2B-36B6-969CEEA4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1C88D-6192-268C-5558-2E144161C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DAD9F-470D-AEB1-766D-8245512B8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AB467-912A-217C-C0D0-1356298D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99609-DADA-C4A1-313B-0830D6FE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CBFEE-B350-CC79-1393-B831BE5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B103-5F51-8308-073F-EB8A2FDF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1E52F-A730-EA7A-3122-A36BF692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4D884-DAC4-252E-D899-21EAA6FA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1B06B-72DA-012C-545B-DB2355BA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F2F35-F77D-8D42-522A-EA815A4B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29C04-7E97-2F95-D670-42470AA6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9DB07-FE34-8E9C-E756-2DC977FE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F0D6-6DDE-B072-9D78-A52D38DF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9FD1-F654-C439-168C-6F1AF44D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24CFA-B615-A4E0-999B-3FC5A01E5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CBBDB-C351-14CF-73E5-4FC13113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09D2-6391-A6BA-57ED-888167A8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CE964-5657-EC60-1DAA-B1B4866C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F827-CF3C-8728-B842-479E30C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89380-153E-BD6B-7708-7BC89BE54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06E28-139E-8FFA-5953-C1D52DA1C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B18BB-3589-83BC-5315-1F70EE0E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DC67-FA3D-1089-6600-55DEA762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46C5F-B3A2-B420-7429-1898946C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938C5-9DA8-ABB6-0F96-CC12DB0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DE0C5-C42C-C930-749C-A7E2E539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CA29-84F3-7878-51BB-7F0DD6B42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7220-22F3-4946-90BC-3813D0ED9D7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AFFD8-E311-843D-48F9-C89A33B5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CA7EE-670A-E04D-A738-BA3199BF2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3AAF-4417-446F-B3B1-B54F375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C86195-2FD5-AF8B-1ED3-78F2BD54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302" y="201890"/>
            <a:ext cx="9144000" cy="1655762"/>
          </a:xfrm>
        </p:spPr>
        <p:txBody>
          <a:bodyPr/>
          <a:lstStyle/>
          <a:p>
            <a:r>
              <a:rPr lang="en-GB" b="1" dirty="0"/>
              <a:t>Pre-incident information V1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BA4B9-6ECD-4D19-D0DA-A9B86079D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65" y="1293535"/>
            <a:ext cx="61150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9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F898BF0-4B98-FA1D-22E2-DBE4557994FA}"/>
              </a:ext>
            </a:extLst>
          </p:cNvPr>
          <p:cNvSpPr txBox="1">
            <a:spLocks/>
          </p:cNvSpPr>
          <p:nvPr/>
        </p:nvSpPr>
        <p:spPr>
          <a:xfrm>
            <a:off x="3936062" y="2590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Pre-incident information V2</a:t>
            </a:r>
            <a:endParaRPr lang="en-US" b="1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82EAAAB-6CF7-4E16-B474-787F83C46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5" y="1086921"/>
            <a:ext cx="3057525" cy="2069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4425BDE-EE1B-4513-83EC-61D641919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67" y="981362"/>
            <a:ext cx="2313634" cy="228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F4E80066-EFA5-444A-B9B7-68866E905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01" y="981362"/>
            <a:ext cx="2411738" cy="229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352E09F-99DF-474D-97C5-228E822728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2" y="3863775"/>
            <a:ext cx="2559050" cy="259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D33B9-4400-4D17-BDED-E699EE7CA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10" y="3939510"/>
            <a:ext cx="1501060" cy="2439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5F4EC2E-B866-40D7-93F1-08335B6200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90" y="3963944"/>
            <a:ext cx="2313634" cy="2391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1185966-0759-41CC-AD10-B6644F6669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82" y="4136096"/>
            <a:ext cx="2984361" cy="204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E036F0-6FAB-756C-16EC-24A15C2E43C8}"/>
              </a:ext>
            </a:extLst>
          </p:cNvPr>
          <p:cNvSpPr/>
          <p:nvPr/>
        </p:nvSpPr>
        <p:spPr>
          <a:xfrm>
            <a:off x="437322" y="981362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A5AE39-54F7-F99C-CAAD-0E1495ABD5FC}"/>
              </a:ext>
            </a:extLst>
          </p:cNvPr>
          <p:cNvSpPr/>
          <p:nvPr/>
        </p:nvSpPr>
        <p:spPr>
          <a:xfrm>
            <a:off x="4517647" y="928704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8940C-E6E8-641B-4AB9-A2A8FB6EB74E}"/>
              </a:ext>
            </a:extLst>
          </p:cNvPr>
          <p:cNvSpPr/>
          <p:nvPr/>
        </p:nvSpPr>
        <p:spPr>
          <a:xfrm>
            <a:off x="8123970" y="946980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34372-72E6-CE21-C5E8-DD486805BA26}"/>
              </a:ext>
            </a:extLst>
          </p:cNvPr>
          <p:cNvSpPr/>
          <p:nvPr/>
        </p:nvSpPr>
        <p:spPr>
          <a:xfrm>
            <a:off x="161168" y="379075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970EC0-5764-957C-E7FE-3C76E0AE73C1}"/>
              </a:ext>
            </a:extLst>
          </p:cNvPr>
          <p:cNvSpPr/>
          <p:nvPr/>
        </p:nvSpPr>
        <p:spPr>
          <a:xfrm>
            <a:off x="3466778" y="387528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70A977-031D-95A2-71B7-9E4CEB410A74}"/>
              </a:ext>
            </a:extLst>
          </p:cNvPr>
          <p:cNvSpPr/>
          <p:nvPr/>
        </p:nvSpPr>
        <p:spPr>
          <a:xfrm>
            <a:off x="5593572" y="393103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6691A-30C8-8CDF-5B39-D19327C0B96A}"/>
              </a:ext>
            </a:extLst>
          </p:cNvPr>
          <p:cNvSpPr/>
          <p:nvPr/>
        </p:nvSpPr>
        <p:spPr>
          <a:xfrm>
            <a:off x="8457822" y="4003490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F898BF0-4B98-FA1D-22E2-DBE4557994FA}"/>
              </a:ext>
            </a:extLst>
          </p:cNvPr>
          <p:cNvSpPr txBox="1">
            <a:spLocks/>
          </p:cNvSpPr>
          <p:nvPr/>
        </p:nvSpPr>
        <p:spPr>
          <a:xfrm>
            <a:off x="3936062" y="2590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Pre-incident information V3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AA6AF-E58F-01BD-D448-436705337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7" y="1274266"/>
            <a:ext cx="3270250" cy="1775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B2631-3993-13FA-6510-6833057E0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08" y="987583"/>
            <a:ext cx="240411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E1CF65-D26B-00FB-1FCC-49CE78F9A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4" y="3903523"/>
            <a:ext cx="2103560" cy="255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342BD6-3369-FEBE-DFE1-E81CC41F3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8" y="3903522"/>
            <a:ext cx="2057400" cy="269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D9835E-6BB7-193A-DD9D-0364E483E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901758"/>
            <a:ext cx="2200507" cy="2730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FAB86D-470B-3934-BE75-4ADA5D6AF0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037" y="4531858"/>
            <a:ext cx="3114316" cy="2100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778392-4D54-FACC-5E0A-1CD4E3DCD794}"/>
              </a:ext>
            </a:extLst>
          </p:cNvPr>
          <p:cNvSpPr/>
          <p:nvPr/>
        </p:nvSpPr>
        <p:spPr>
          <a:xfrm>
            <a:off x="303631" y="119264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4C47A-5F6C-1EAA-CAF0-5EAFB634A030}"/>
              </a:ext>
            </a:extLst>
          </p:cNvPr>
          <p:cNvSpPr/>
          <p:nvPr/>
        </p:nvSpPr>
        <p:spPr>
          <a:xfrm>
            <a:off x="8641345" y="864150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ED8850-F3F4-561D-E89F-37BC8D99A5BD}"/>
              </a:ext>
            </a:extLst>
          </p:cNvPr>
          <p:cNvSpPr/>
          <p:nvPr/>
        </p:nvSpPr>
        <p:spPr>
          <a:xfrm>
            <a:off x="303631" y="390175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39A9C2-2DC9-C154-2930-D725C977A9A4}"/>
              </a:ext>
            </a:extLst>
          </p:cNvPr>
          <p:cNvSpPr/>
          <p:nvPr/>
        </p:nvSpPr>
        <p:spPr>
          <a:xfrm>
            <a:off x="3067971" y="393103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9A25D3-62A5-F466-8989-797432E22718}"/>
              </a:ext>
            </a:extLst>
          </p:cNvPr>
          <p:cNvSpPr/>
          <p:nvPr/>
        </p:nvSpPr>
        <p:spPr>
          <a:xfrm>
            <a:off x="5853426" y="390175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B377BD-82F5-48C6-928D-BF47D72D2241}"/>
              </a:ext>
            </a:extLst>
          </p:cNvPr>
          <p:cNvSpPr/>
          <p:nvPr/>
        </p:nvSpPr>
        <p:spPr>
          <a:xfrm>
            <a:off x="8690037" y="4341154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6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76C77-26FC-2E85-E900-20ACACCDD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7" y="940889"/>
            <a:ext cx="3270250" cy="1775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EF98A7-B746-79E1-20CF-63597538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30" y="916183"/>
            <a:ext cx="240411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8D413-E8F3-1B3F-BDCF-E00363549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" y="3429000"/>
            <a:ext cx="2293538" cy="300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D46DC-A090-EA98-D11B-28062E820E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908" y="910078"/>
            <a:ext cx="2056765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CD97F-48C1-47A4-AE5B-59B8C33E37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1206" b="1"/>
          <a:stretch/>
        </p:blipFill>
        <p:spPr>
          <a:xfrm>
            <a:off x="8683590" y="4167534"/>
            <a:ext cx="3035313" cy="18205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002860C-CC09-4E35-9BF5-49CBF5018E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83" y="916183"/>
            <a:ext cx="2629086" cy="2659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5A495-3C37-7B9B-ECB4-5AB733741C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76" y="4167533"/>
            <a:ext cx="2699385" cy="1820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2B7E8-8D95-DF17-23A4-59E4A156BD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82" y="3744154"/>
            <a:ext cx="2221865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D6197B9-0FC0-B337-7D67-F9847E4585AD}"/>
              </a:ext>
            </a:extLst>
          </p:cNvPr>
          <p:cNvSpPr txBox="1">
            <a:spLocks/>
          </p:cNvSpPr>
          <p:nvPr/>
        </p:nvSpPr>
        <p:spPr>
          <a:xfrm>
            <a:off x="3936062" y="25904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Pre-incident information V4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0B828-A215-9837-E0C2-B5595661C20B}"/>
              </a:ext>
            </a:extLst>
          </p:cNvPr>
          <p:cNvSpPr/>
          <p:nvPr/>
        </p:nvSpPr>
        <p:spPr>
          <a:xfrm>
            <a:off x="263327" y="866842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E69D2-1FA8-61BB-4135-3A07AFAB22E4}"/>
              </a:ext>
            </a:extLst>
          </p:cNvPr>
          <p:cNvSpPr/>
          <p:nvPr/>
        </p:nvSpPr>
        <p:spPr>
          <a:xfrm>
            <a:off x="3979058" y="945792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8C34D4-AFAD-AF7E-9612-CA6D4122D948}"/>
              </a:ext>
            </a:extLst>
          </p:cNvPr>
          <p:cNvSpPr/>
          <p:nvPr/>
        </p:nvSpPr>
        <p:spPr>
          <a:xfrm>
            <a:off x="6787807" y="753805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8F071-0607-E471-453D-45198480EB40}"/>
              </a:ext>
            </a:extLst>
          </p:cNvPr>
          <p:cNvSpPr/>
          <p:nvPr/>
        </p:nvSpPr>
        <p:spPr>
          <a:xfrm>
            <a:off x="9699630" y="866842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33BE15-0E4F-90CE-960D-A0F18684642E}"/>
              </a:ext>
            </a:extLst>
          </p:cNvPr>
          <p:cNvSpPr/>
          <p:nvPr/>
        </p:nvSpPr>
        <p:spPr>
          <a:xfrm>
            <a:off x="1095130" y="3223942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89E78-B1C4-DABE-7B75-B05DE1911919}"/>
              </a:ext>
            </a:extLst>
          </p:cNvPr>
          <p:cNvSpPr/>
          <p:nvPr/>
        </p:nvSpPr>
        <p:spPr>
          <a:xfrm>
            <a:off x="3212682" y="3757417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CC6471-3852-6DDA-A50F-CB9BAB23F221}"/>
              </a:ext>
            </a:extLst>
          </p:cNvPr>
          <p:cNvSpPr/>
          <p:nvPr/>
        </p:nvSpPr>
        <p:spPr>
          <a:xfrm>
            <a:off x="5656534" y="4167533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35601-E1ED-F107-1EC3-EA32F071C82E}"/>
              </a:ext>
            </a:extLst>
          </p:cNvPr>
          <p:cNvSpPr/>
          <p:nvPr/>
        </p:nvSpPr>
        <p:spPr>
          <a:xfrm>
            <a:off x="8683590" y="4167533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5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34E44-515D-4446-88EA-F88953D4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D76-1DFD-4E19-AAF7-95F58D9FE3BD}" type="datetime1">
              <a:rPr lang="fr-FR" smtClean="0"/>
              <a:t>11/10/2023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C4DFF-50BC-44B7-8285-31B3AE75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CFAE1-0E81-492A-BB5B-0F5FB081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2B98-EAA6-48E5-86B4-4CC6794EDF15}" type="slidenum">
              <a:rPr lang="fr-FR" smtClean="0"/>
              <a:t>5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30D13-5304-4C14-BD40-61DCFCF38E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520" y="1757680"/>
            <a:ext cx="5132705" cy="3490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6A4FB0-E088-45B9-994D-6806DD8CA9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20" y="1757679"/>
            <a:ext cx="5894705" cy="3711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6993A2-22AD-4E26-8BF5-78A9780F8B5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9" b="20325"/>
          <a:stretch/>
        </p:blipFill>
        <p:spPr bwMode="auto">
          <a:xfrm>
            <a:off x="4335147" y="5015243"/>
            <a:ext cx="2713355" cy="1325562"/>
          </a:xfrm>
          <a:prstGeom prst="rect">
            <a:avLst/>
          </a:prstGeom>
          <a:noFill/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635889D-7C29-2E65-0D45-2572A171305F}"/>
              </a:ext>
            </a:extLst>
          </p:cNvPr>
          <p:cNvSpPr txBox="1">
            <a:spLocks/>
          </p:cNvSpPr>
          <p:nvPr/>
        </p:nvSpPr>
        <p:spPr>
          <a:xfrm>
            <a:off x="3834462" y="6496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Pre-incident information V5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762B72-A85F-5760-3189-B13A43CD5872}"/>
              </a:ext>
            </a:extLst>
          </p:cNvPr>
          <p:cNvSpPr/>
          <p:nvPr/>
        </p:nvSpPr>
        <p:spPr>
          <a:xfrm>
            <a:off x="221004" y="2437540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D312E-2FC5-1CA5-8EF4-A219ADF31C20}"/>
              </a:ext>
            </a:extLst>
          </p:cNvPr>
          <p:cNvSpPr/>
          <p:nvPr/>
        </p:nvSpPr>
        <p:spPr>
          <a:xfrm>
            <a:off x="3170359" y="252956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3017F-5058-981C-CE0E-07B32E89785B}"/>
              </a:ext>
            </a:extLst>
          </p:cNvPr>
          <p:cNvSpPr/>
          <p:nvPr/>
        </p:nvSpPr>
        <p:spPr>
          <a:xfrm>
            <a:off x="5811339" y="2527957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09EA4-614A-F13C-4FDD-67DED2BDB600}"/>
              </a:ext>
            </a:extLst>
          </p:cNvPr>
          <p:cNvSpPr/>
          <p:nvPr/>
        </p:nvSpPr>
        <p:spPr>
          <a:xfrm>
            <a:off x="8796882" y="251337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8F202-118E-68DD-1F08-B469A787CAF4}"/>
              </a:ext>
            </a:extLst>
          </p:cNvPr>
          <p:cNvSpPr/>
          <p:nvPr/>
        </p:nvSpPr>
        <p:spPr>
          <a:xfrm>
            <a:off x="350389" y="4251300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F753FC-EE5E-931E-77F4-F85366E5D67F}"/>
              </a:ext>
            </a:extLst>
          </p:cNvPr>
          <p:cNvSpPr/>
          <p:nvPr/>
        </p:nvSpPr>
        <p:spPr>
          <a:xfrm>
            <a:off x="3129232" y="4251300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83B033-D967-38FD-0537-47AC7F07601F}"/>
              </a:ext>
            </a:extLst>
          </p:cNvPr>
          <p:cNvSpPr/>
          <p:nvPr/>
        </p:nvSpPr>
        <p:spPr>
          <a:xfrm>
            <a:off x="5386194" y="4046242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01036-684E-DCCC-37D3-5BCA09FE102E}"/>
              </a:ext>
            </a:extLst>
          </p:cNvPr>
          <p:cNvSpPr/>
          <p:nvPr/>
        </p:nvSpPr>
        <p:spPr>
          <a:xfrm>
            <a:off x="9290624" y="4434769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4FD4D5-1F74-D03D-99BF-E7BD1CB472E8}"/>
              </a:ext>
            </a:extLst>
          </p:cNvPr>
          <p:cNvSpPr/>
          <p:nvPr/>
        </p:nvSpPr>
        <p:spPr>
          <a:xfrm>
            <a:off x="4685493" y="570746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5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72CD6C-9895-33E9-939A-269AE15BF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 bwMode="auto">
          <a:xfrm>
            <a:off x="280785" y="349361"/>
            <a:ext cx="3950000" cy="1942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7B518-1814-002B-AFBD-96D02DD7D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55" y="642119"/>
            <a:ext cx="2455475" cy="24337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520084-E041-96B9-C9F4-58BC414E2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31" y="534609"/>
            <a:ext cx="2123440" cy="25412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84545-A7ED-D32C-4ADA-28858E38B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72" y="4329907"/>
            <a:ext cx="1706552" cy="2259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A18AD-C4B9-C90A-CB1C-2573DA873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9" y="2593329"/>
            <a:ext cx="2704395" cy="1354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1DE09-59EF-4D29-CCD6-C137E288EF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4" y="792688"/>
            <a:ext cx="2676086" cy="2381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DDB6C-6D4B-B450-2331-536B73CF3A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97" y="3871797"/>
            <a:ext cx="2704395" cy="2717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9603C-8977-C50F-C0CA-EFDE92A40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7" y="4249397"/>
            <a:ext cx="1913316" cy="2295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09CEC-2834-D760-F452-D175BA91B2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280" y="4509159"/>
            <a:ext cx="2783205" cy="2079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548AAF-3DC3-3657-1E08-7DEB318D2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 bwMode="auto">
          <a:xfrm>
            <a:off x="318885" y="319676"/>
            <a:ext cx="3950000" cy="194267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DB73C5-D020-D643-C439-56F4794DCD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9" y="2563644"/>
            <a:ext cx="2704395" cy="13547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C3F61-562A-3FA5-136A-CC6432053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97" y="3842112"/>
            <a:ext cx="2704395" cy="27173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56A2A4-BC24-20C0-46A6-906C993CAF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7" y="4219712"/>
            <a:ext cx="1913316" cy="22950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C9A0DA-0FD3-DA1C-8214-2AD2CD9F7D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80" y="4479474"/>
            <a:ext cx="2783205" cy="2079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C44E69-3397-6091-A4AB-48FCF55768D5}"/>
              </a:ext>
            </a:extLst>
          </p:cNvPr>
          <p:cNvSpPr txBox="1">
            <a:spLocks/>
          </p:cNvSpPr>
          <p:nvPr/>
        </p:nvSpPr>
        <p:spPr>
          <a:xfrm>
            <a:off x="5790262" y="215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Pre-incident information V6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1346EF-F394-79A9-5D50-CC0BAC40685A}"/>
              </a:ext>
            </a:extLst>
          </p:cNvPr>
          <p:cNvSpPr/>
          <p:nvPr/>
        </p:nvSpPr>
        <p:spPr>
          <a:xfrm>
            <a:off x="345899" y="34327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0EF953-7F65-75AB-0645-59D3707B1AEB}"/>
              </a:ext>
            </a:extLst>
          </p:cNvPr>
          <p:cNvSpPr/>
          <p:nvPr/>
        </p:nvSpPr>
        <p:spPr>
          <a:xfrm>
            <a:off x="4332214" y="419916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330952-C519-8F1A-1B4E-B312BD710D5B}"/>
              </a:ext>
            </a:extLst>
          </p:cNvPr>
          <p:cNvSpPr/>
          <p:nvPr/>
        </p:nvSpPr>
        <p:spPr>
          <a:xfrm>
            <a:off x="7195217" y="548336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ED46EF-DCA9-3465-9E65-36E7F2EA3411}"/>
              </a:ext>
            </a:extLst>
          </p:cNvPr>
          <p:cNvSpPr/>
          <p:nvPr/>
        </p:nvSpPr>
        <p:spPr>
          <a:xfrm>
            <a:off x="9515914" y="642119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14DEFD-6A6D-1798-4E00-648898863D9B}"/>
              </a:ext>
            </a:extLst>
          </p:cNvPr>
          <p:cNvSpPr/>
          <p:nvPr/>
        </p:nvSpPr>
        <p:spPr>
          <a:xfrm>
            <a:off x="525084" y="2563644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932859-2A12-AAF6-AB99-EC3A9DB16385}"/>
              </a:ext>
            </a:extLst>
          </p:cNvPr>
          <p:cNvSpPr/>
          <p:nvPr/>
        </p:nvSpPr>
        <p:spPr>
          <a:xfrm>
            <a:off x="363463" y="4249397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88FA23-CADA-8E2F-9BBF-26A565050756}"/>
              </a:ext>
            </a:extLst>
          </p:cNvPr>
          <p:cNvSpPr/>
          <p:nvPr/>
        </p:nvSpPr>
        <p:spPr>
          <a:xfrm>
            <a:off x="3240136" y="430410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62B198-D58E-6B92-8CEE-E8A0841680D3}"/>
              </a:ext>
            </a:extLst>
          </p:cNvPr>
          <p:cNvSpPr/>
          <p:nvPr/>
        </p:nvSpPr>
        <p:spPr>
          <a:xfrm>
            <a:off x="4876675" y="3951367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F40A5F-3CEF-120D-5F04-65BC0E2DF5D3}"/>
              </a:ext>
            </a:extLst>
          </p:cNvPr>
          <p:cNvSpPr/>
          <p:nvPr/>
        </p:nvSpPr>
        <p:spPr>
          <a:xfrm>
            <a:off x="8105973" y="4374717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9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22B59-24D9-83D0-42C9-A7ED80C3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/>
          <a:stretch/>
        </p:blipFill>
        <p:spPr bwMode="auto">
          <a:xfrm>
            <a:off x="378060" y="329883"/>
            <a:ext cx="3717820" cy="182848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3C7F9-2EA8-EC69-FD31-A41F5F27B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80" y="725194"/>
            <a:ext cx="2800350" cy="27755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F01941-FA2D-8EA3-8FEC-3B363122C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59" y="879155"/>
            <a:ext cx="2123440" cy="25412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D863C-2BC8-38B3-A8A0-04BE6B36C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4488149"/>
            <a:ext cx="1641823" cy="21735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6508F-5321-4B34-82D4-A6128229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606803"/>
            <a:ext cx="2900680" cy="1453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AC7A85-4459-BCE5-3810-2D4F1C196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71" y="879155"/>
            <a:ext cx="2551689" cy="22710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337CC-35F4-D142-CF9D-6104AB7C2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12" y="4108887"/>
            <a:ext cx="2625171" cy="2637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40D5FD-F67F-081E-0723-AEE186F61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69" y="4384055"/>
            <a:ext cx="1986549" cy="2382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B29CF0-BB65-7A89-C629-E20A8E6C3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78" y="4093844"/>
            <a:ext cx="3337560" cy="2494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433FA1-7582-88B6-FAFF-A6825D37A4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48" y="4108329"/>
            <a:ext cx="2625171" cy="26377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980F69-6A2D-7686-133C-86EA29724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05" y="4383497"/>
            <a:ext cx="1986549" cy="23828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B41649-A6A6-F88E-4947-C42FD0E924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14" y="4093286"/>
            <a:ext cx="3337560" cy="2494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CE3CF28-EB44-986B-F6C6-539ED4E1F0F6}"/>
              </a:ext>
            </a:extLst>
          </p:cNvPr>
          <p:cNvSpPr txBox="1">
            <a:spLocks/>
          </p:cNvSpPr>
          <p:nvPr/>
        </p:nvSpPr>
        <p:spPr>
          <a:xfrm>
            <a:off x="6200615" y="1906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Pre-incident information V7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AC937-F650-8F5F-4511-C5D1831BD1CF}"/>
              </a:ext>
            </a:extLst>
          </p:cNvPr>
          <p:cNvSpPr/>
          <p:nvPr/>
        </p:nvSpPr>
        <p:spPr>
          <a:xfrm>
            <a:off x="336048" y="388800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8D5D78-EF14-613A-9135-34C30FC341B4}"/>
              </a:ext>
            </a:extLst>
          </p:cNvPr>
          <p:cNvSpPr/>
          <p:nvPr/>
        </p:nvSpPr>
        <p:spPr>
          <a:xfrm>
            <a:off x="4322363" y="46543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D83C59-432B-7910-C256-2254475A6529}"/>
              </a:ext>
            </a:extLst>
          </p:cNvPr>
          <p:cNvSpPr/>
          <p:nvPr/>
        </p:nvSpPr>
        <p:spPr>
          <a:xfrm>
            <a:off x="7185366" y="593858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7915F1-01A5-A99E-7B74-A21CB7ED7A2F}"/>
              </a:ext>
            </a:extLst>
          </p:cNvPr>
          <p:cNvSpPr/>
          <p:nvPr/>
        </p:nvSpPr>
        <p:spPr>
          <a:xfrm>
            <a:off x="9506063" y="68764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801502-D6E4-550B-1D31-D40E7A27E8CD}"/>
              </a:ext>
            </a:extLst>
          </p:cNvPr>
          <p:cNvSpPr/>
          <p:nvPr/>
        </p:nvSpPr>
        <p:spPr>
          <a:xfrm>
            <a:off x="1628631" y="2586611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E26E8B-CECE-FB30-F68A-07E188F6DB16}"/>
              </a:ext>
            </a:extLst>
          </p:cNvPr>
          <p:cNvSpPr/>
          <p:nvPr/>
        </p:nvSpPr>
        <p:spPr>
          <a:xfrm>
            <a:off x="552183" y="4349623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11038E-3A94-86CB-F754-76EAFF024069}"/>
              </a:ext>
            </a:extLst>
          </p:cNvPr>
          <p:cNvSpPr/>
          <p:nvPr/>
        </p:nvSpPr>
        <p:spPr>
          <a:xfrm>
            <a:off x="2980379" y="4420239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F8105C-F2FB-BBEB-4006-2822D416A230}"/>
              </a:ext>
            </a:extLst>
          </p:cNvPr>
          <p:cNvSpPr/>
          <p:nvPr/>
        </p:nvSpPr>
        <p:spPr>
          <a:xfrm>
            <a:off x="5408575" y="4144565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5914FD-AEB1-EC5F-9F69-867AC30DCC15}"/>
              </a:ext>
            </a:extLst>
          </p:cNvPr>
          <p:cNvSpPr/>
          <p:nvPr/>
        </p:nvSpPr>
        <p:spPr>
          <a:xfrm>
            <a:off x="8426713" y="4178439"/>
            <a:ext cx="344556" cy="410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3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B37B63C82094CB3FB8D9FBA137408" ma:contentTypeVersion="" ma:contentTypeDescription="Crée un document." ma:contentTypeScope="" ma:versionID="c572b3975f8c5f9dcbd973b0db206274">
  <xsd:schema xmlns:xsd="http://www.w3.org/2001/XMLSchema" xmlns:xs="http://www.w3.org/2001/XMLSchema" xmlns:p="http://schemas.microsoft.com/office/2006/metadata/properties" xmlns:ns2="db23cce5-92ad-441e-8b33-d63301a332fb" xmlns:ns3="4656b2f7-3c5b-4681-8dee-bafdc0ecee5e" xmlns:ns4="85e94370-70b8-4063-9435-7348b7ae7f4e" targetNamespace="http://schemas.microsoft.com/office/2006/metadata/properties" ma:root="true" ma:fieldsID="c16c911438051fcc99458587dc22e02b" ns2:_="" ns3:_="" ns4:_="">
    <xsd:import namespace="db23cce5-92ad-441e-8b33-d63301a332fb"/>
    <xsd:import namespace="4656b2f7-3c5b-4681-8dee-bafdc0ecee5e"/>
    <xsd:import namespace="85e94370-70b8-4063-9435-7348b7ae7f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cce5-92ad-441e-8b33-d63301a33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bcc5347-11e2-416a-89c8-caa8d89843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6b2f7-3c5b-4681-8dee-bafdc0ecee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94370-70b8-4063-9435-7348b7ae7f4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CC92367-8AB3-4BE2-BBB2-6B826F89D9D1}" ma:internalName="TaxCatchAll" ma:showField="CatchAllData" ma:web="{4656b2f7-3c5b-4681-8dee-bafdc0ecee5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E73E49-E0BA-454D-9481-7E0680AFBDFD}"/>
</file>

<file path=customXml/itemProps2.xml><?xml version="1.0" encoding="utf-8"?>
<ds:datastoreItem xmlns:ds="http://schemas.openxmlformats.org/officeDocument/2006/customXml" ds:itemID="{BBA8912A-11C6-4CA1-8912-11EDD8C7DF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2452</Words>
  <Application>Microsoft Office PowerPoint</Application>
  <PresentationFormat>Widescreen</PresentationFormat>
  <Paragraphs>354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UK Health Security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Hall</dc:creator>
  <cp:lastModifiedBy>Megan Phillips</cp:lastModifiedBy>
  <cp:revision>2</cp:revision>
  <dcterms:created xsi:type="dcterms:W3CDTF">2023-10-10T11:44:22Z</dcterms:created>
  <dcterms:modified xsi:type="dcterms:W3CDTF">2023-10-11T09:02:21Z</dcterms:modified>
</cp:coreProperties>
</file>